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Fira Sans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Bold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FiraSans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72900c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f72900c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0a6af41c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0a6af41c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0a6af41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0a6af41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0a6af41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e0a6af41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0a6af41c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e0a6af41c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f72900c3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f72900c3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72900c3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f72900c3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f72900c38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df72900c38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0a6af41c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0a6af41c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0a6af41c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0a6af41c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a6af41c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0a6af41c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a6af41c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a6af41c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a6af41c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a6af41c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gif"/><Relationship Id="rId6" Type="http://schemas.openxmlformats.org/officeDocument/2006/relationships/image" Target="../media/image8.gif"/><Relationship Id="rId7" Type="http://schemas.openxmlformats.org/officeDocument/2006/relationships/image" Target="../media/image9.gif"/><Relationship Id="rId8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testometrika.com/personality-and-temper/questionnaire-eysenck-pen/" TargetMode="External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8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ІСТОРІЯ</a:t>
            </a:r>
            <a:r>
              <a:rPr b="1" lang="uk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uk" sz="4800">
                <a:latin typeface="Montserrat"/>
                <a:ea typeface="Montserrat"/>
                <a:cs typeface="Montserrat"/>
                <a:sym typeface="Montserrat"/>
              </a:rPr>
              <a:t>- 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3000">
                <a:latin typeface="Montserrat"/>
                <a:ea typeface="Montserrat"/>
                <a:cs typeface="Montserrat"/>
                <a:sym typeface="Montserrat"/>
              </a:rPr>
              <a:t>ЦЕ ГАЧЕЧОК, ПРО ЯКИЙ ОБОВ’ЯЗКОВО ХОЧЕТЬСЯ ДІЗНАТИСЯ БІЛЬШЕ: ЯК? КОЛИ? ЩО БУЛО ДАЛІ?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-36004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b="1" lang="uk" sz="2300">
                <a:latin typeface="Montserrat"/>
                <a:ea typeface="Montserrat"/>
                <a:cs typeface="Montserrat"/>
                <a:sym typeface="Montserrat"/>
              </a:rPr>
              <a:t>одного разу в моєму авто відпала вихлопна труба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6004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b="1" lang="uk" sz="2300">
                <a:latin typeface="Montserrat"/>
                <a:ea typeface="Montserrat"/>
                <a:cs typeface="Montserrat"/>
                <a:sym typeface="Montserrat"/>
              </a:rPr>
              <a:t>колись я ледве не зварив черепаху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127250" y="1520275"/>
            <a:ext cx="88605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КОЖНОГО З НАС ДУЖЕ </a:t>
            </a:r>
            <a:endParaRPr b="1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ЦІКАВЕ ЖИТТЯ, ПРОСТО ЦЕ ТРЕБА</a:t>
            </a:r>
            <a:r>
              <a:rPr b="1" lang="uk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ДОНЕСТИ СЛУХАЧАМ</a:t>
            </a:r>
            <a:endParaRPr b="1" sz="3600">
              <a:solidFill>
                <a:srgbClr val="FFFFFF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92775" y="2096250"/>
            <a:ext cx="8313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solidFill>
                  <a:srgbClr val="F1C232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ПІДГОТУВАТИ ПРОМОВУ ПРО СЕБЕ</a:t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5: </a:t>
            </a:r>
            <a:r>
              <a:rPr lang="uk" sz="2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ВІДНОШЕННЯ ДО СЕБЕ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Темперамент і самопрезентація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163225" y="575975"/>
            <a:ext cx="5927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TEMPER</a:t>
            </a:r>
            <a:r>
              <a:rPr b="1" lang="uk" sz="3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АМЕНТ</a:t>
            </a:r>
            <a:endParaRPr b="1" sz="3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861850"/>
            <a:ext cx="3987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TEMPER-ХАРАКТЕР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ЩО ОЗНАЧАЄ Я ОДИН З ЧОТИРЬОХ????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So Gorgeous But So Sad GIFs - Get the best GIF on GIPHY" id="79" name="Google Shape;79;p18"/>
          <p:cNvPicPr preferRelativeResize="0"/>
          <p:nvPr/>
        </p:nvPicPr>
        <p:blipFill rotWithShape="1">
          <a:blip r:embed="rId5">
            <a:alphaModFix/>
          </a:blip>
          <a:srcRect b="7145" l="0" r="0" t="9859"/>
          <a:stretch/>
        </p:blipFill>
        <p:spPr>
          <a:xfrm>
            <a:off x="2647169" y="3025076"/>
            <a:ext cx="2061006" cy="1609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ppy гифки, анимированные GIF изображения happy - скачать гиф картинки на  GIFER" id="80" name="Google Shape;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00" y="3025076"/>
            <a:ext cx="2096203" cy="1609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ифка как сумасшедший гиф картинка, скачать анимированный gif на GIFER" id="81" name="Google Shape;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6103" y="1447200"/>
            <a:ext cx="2023138" cy="157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Новость про Майкла | Romance Club (Клуб Романтики) Amino" id="82" name="Google Shape;8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00" y="1447201"/>
            <a:ext cx="2096203" cy="15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1138525" y="1116575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ФЛЕГМАТИК                     ХОЛЕРИК</a:t>
            </a: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848900" y="4634525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САНГВІНІК</a:t>
            </a:r>
            <a:r>
              <a:rPr lang="uk"/>
              <a:t>                       МЕЛАНХОЛІК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151925" y="1138525"/>
            <a:ext cx="6938400" cy="2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ДАВАЙТЕ НЕ ВТРАЧАТИ ЧАС І ШВИДШЕ ДІЗНАЄМОСЬ ЯКИЙ ТЕМПЕРАМЕНТ У НАС</a:t>
            </a:r>
            <a:endParaRPr b="1" sz="35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35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35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МОЖНА ЗРОБИТИ </a:t>
            </a:r>
            <a:r>
              <a:rPr b="1" lang="uk" sz="3500" u="sng">
                <a:solidFill>
                  <a:schemeClr val="hlink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ТУТ</a:t>
            </a:r>
            <a:endParaRPr b="1" sz="35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491375"/>
            <a:ext cx="85206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МАЙТЕ НА ОЗБРОЄННІ</a:t>
            </a:r>
            <a:b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ФІШЕЧКИ, ТАРГАНИ, ІСТОРІЇ</a:t>
            </a:r>
            <a:endParaRPr sz="3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1313850" y="1185425"/>
            <a:ext cx="6516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900">
                <a:solidFill>
                  <a:schemeClr val="lt1"/>
                </a:solidFill>
                <a:highlight>
                  <a:srgbClr val="F1C232"/>
                </a:highlight>
              </a:rPr>
              <a:t>САМОПРЕЗЕНТАЦІЯ</a:t>
            </a:r>
            <a:endParaRPr b="1" sz="49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8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ФІШЕЧКА</a:t>
            </a:r>
            <a:r>
              <a:rPr b="1" lang="uk" sz="4800">
                <a:latin typeface="Montserrat"/>
                <a:ea typeface="Montserrat"/>
                <a:cs typeface="Montserrat"/>
                <a:sym typeface="Montserrat"/>
              </a:rPr>
              <a:t> - 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3600">
                <a:latin typeface="Montserrat"/>
                <a:ea typeface="Montserrat"/>
                <a:cs typeface="Montserrat"/>
                <a:sym typeface="Montserrat"/>
              </a:rPr>
              <a:t>ЦЕ ЩОСЬ ОСОБЛИВЕ ПРО ВАС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2000">
                <a:latin typeface="Montserrat"/>
                <a:ea typeface="Montserrat"/>
                <a:cs typeface="Montserrat"/>
                <a:sym typeface="Montserrat"/>
              </a:rPr>
              <a:t>Я ВМІЮ ПРОКИДАТИСЯ ДУЖЕ РАНО І НЕ СКАРЖИТИСЯ</a:t>
            </a:r>
            <a:br>
              <a:rPr b="1" lang="uk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2000">
                <a:latin typeface="Montserrat"/>
                <a:ea typeface="Montserrat"/>
                <a:cs typeface="Montserrat"/>
                <a:sym typeface="Montserrat"/>
              </a:rPr>
              <a:t>Я ПЕРЕЧИТАВ КНИЖКИ ПРО ГАРРІ ПОТТЕРА ПО 3 РАЗИ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latin typeface="Montserrat"/>
                <a:ea typeface="Montserrat"/>
                <a:cs typeface="Montserrat"/>
                <a:sym typeface="Montserrat"/>
              </a:rPr>
              <a:t>Я ВМІЮ СВИСТІТИ ГІМН УКРАЇНИ В РІЗНИХ ТОНАЛЬНОСТЯХ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127250" y="445025"/>
            <a:ext cx="88605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КРАЩЕ ЩОСЬ 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7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НЕЗНАЧНЕ, АЛЕ УНІКАЛЬНЕ</a:t>
            </a:r>
            <a:endParaRPr b="1" sz="3700">
              <a:solidFill>
                <a:srgbClr val="FFFFFF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АНІЖ ЩОСЬ</a:t>
            </a:r>
            <a:endParaRPr b="1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rgbClr val="FFFFFF"/>
                </a:solidFill>
                <a:highlight>
                  <a:srgbClr val="FF0D56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5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ГІПЕРЕКСТРАВАГАНТНЕ </a:t>
            </a:r>
            <a:endParaRPr b="1" sz="3500">
              <a:solidFill>
                <a:srgbClr val="FFFFFF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АЛЕ ТАКЕ, ЯК У ВСІХ</a:t>
            </a:r>
            <a:r>
              <a:rPr b="1" lang="uk" sz="2000">
                <a:solidFill>
                  <a:srgbClr val="FFFFFF"/>
                </a:solidFill>
                <a:highlight>
                  <a:srgbClr val="FF0D56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8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ТАРГАНЧИК</a:t>
            </a:r>
            <a:r>
              <a:rPr b="1" lang="uk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uk" sz="4800">
                <a:latin typeface="Montserrat"/>
                <a:ea typeface="Montserrat"/>
                <a:cs typeface="Montserrat"/>
                <a:sym typeface="Montserrat"/>
              </a:rPr>
              <a:t>- 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3000">
                <a:latin typeface="Montserrat"/>
                <a:ea typeface="Montserrat"/>
                <a:cs typeface="Montserrat"/>
                <a:sym typeface="Montserrat"/>
              </a:rPr>
              <a:t>ЦЕ ЩОСЬ НЕЗВИЧНЕ ПРО ВАС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2000">
                <a:latin typeface="Montserrat"/>
                <a:ea typeface="Montserrat"/>
                <a:cs typeface="Montserrat"/>
                <a:sym typeface="Montserrat"/>
              </a:rPr>
              <a:t>Я ОБРІЗАЮ НІГТІ ТІЛЬКИ ПО П’ЯТНИЦЯХ.</a:t>
            </a:r>
            <a:br>
              <a:rPr b="1" lang="uk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2000">
                <a:latin typeface="Montserrat"/>
                <a:ea typeface="Montserrat"/>
                <a:cs typeface="Montserrat"/>
                <a:sym typeface="Montserrat"/>
              </a:rPr>
              <a:t>Я ЛЮБЛЮ ЗАПАХ ШТУКАТУРКИ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1339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title"/>
          </p:nvPr>
        </p:nvSpPr>
        <p:spPr>
          <a:xfrm>
            <a:off x="127250" y="445025"/>
            <a:ext cx="88605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МИ МОЖЕМО БУТИ </a:t>
            </a:r>
            <a:endParaRPr b="1"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НЕ</a:t>
            </a:r>
            <a:r>
              <a:rPr b="1" lang="uk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ІДЕАЛЬНИМИ</a:t>
            </a:r>
            <a:r>
              <a:rPr b="1" lang="uk" sz="3600">
                <a:solidFill>
                  <a:srgbClr val="FFFFFF"/>
                </a:solidFill>
                <a:highlight>
                  <a:srgbClr val="FF0D56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highlight>
                <a:srgbClr val="FF0D5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FFFFF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І МАЄМО СВОЇ БЗІКИ</a:t>
            </a:r>
            <a:endParaRPr b="1" sz="3600">
              <a:solidFill>
                <a:srgbClr val="FFFFFF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